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71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6CEF5B-824A-42D8-900B-0A62FC5B04B2}" type="datetimeFigureOut">
              <a:rPr lang="en-CA" smtClean="0"/>
              <a:t>20/03/2015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C5663C-BCD7-43A8-960E-8AC435BCAF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80367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548DA-777D-4088-A8A9-55A8BFB0CEF4}" type="datetimeFigureOut">
              <a:rPr lang="en-CA" smtClean="0"/>
              <a:t>20/03/2015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79835-CFCA-4C6F-B3D9-7A58B81F62D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3146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79835-CFCA-4C6F-B3D9-7A58B81F62D5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8352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79835-CFCA-4C6F-B3D9-7A58B81F62D5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5399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19F7E41-C576-4C96-A172-A69A00A15B45}" type="datetime1">
              <a:rPr lang="en-CA" smtClean="0"/>
              <a:t>20/03/2015</a:t>
            </a:fld>
            <a:endParaRPr lang="en-CA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C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3777C3F-7FB4-4042-B7B2-A8CA5DE92CA1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56E40F-73DB-4018-97DF-9D037F2BC262}" type="datetime1">
              <a:rPr lang="en-CA" smtClean="0"/>
              <a:t>20/03/2015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777C3F-7FB4-4042-B7B2-A8CA5DE92CA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A1B3AB9-91FE-4B52-ABF4-B987F6BF552A}" type="datetime1">
              <a:rPr lang="en-CA" smtClean="0"/>
              <a:t>20/03/2015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3777C3F-7FB4-4042-B7B2-A8CA5DE92CA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61F357-5026-42D0-858F-928D15277455}" type="datetime1">
              <a:rPr lang="en-CA" smtClean="0"/>
              <a:t>20/03/2015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777C3F-7FB4-4042-B7B2-A8CA5DE92CA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950BB75-1F7D-4695-845B-44E5FAAB0EA4}" type="datetime1">
              <a:rPr lang="en-CA" smtClean="0"/>
              <a:t>20/03/2015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3777C3F-7FB4-4042-B7B2-A8CA5DE92CA1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4FB35C-C932-413D-A242-388A9DE20B50}" type="datetime1">
              <a:rPr lang="en-CA" smtClean="0"/>
              <a:t>20/03/2015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777C3F-7FB4-4042-B7B2-A8CA5DE92CA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D5858A-0B19-4CD7-A2DC-F6A0F9D3D3AC}" type="datetime1">
              <a:rPr lang="en-CA" smtClean="0"/>
              <a:t>20/03/2015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777C3F-7FB4-4042-B7B2-A8CA5DE92CA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E296EC-8151-4286-BE3E-EC52C90A66B8}" type="datetime1">
              <a:rPr lang="en-CA" smtClean="0"/>
              <a:t>20/03/2015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777C3F-7FB4-4042-B7B2-A8CA5DE92CA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FB66E22-5B4B-4EA5-9E9B-83427CEA816D}" type="datetime1">
              <a:rPr lang="en-CA" smtClean="0"/>
              <a:t>20/03/2015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777C3F-7FB4-4042-B7B2-A8CA5DE92CA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1C056E-D8E9-44EC-9F33-D663E4AF55B4}" type="datetime1">
              <a:rPr lang="en-CA" smtClean="0"/>
              <a:t>20/03/2015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777C3F-7FB4-4042-B7B2-A8CA5DE92CA1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CD6660-43B8-4C05-A824-F1A2E531482A}" type="datetime1">
              <a:rPr lang="en-CA" smtClean="0"/>
              <a:t>20/03/2015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777C3F-7FB4-4042-B7B2-A8CA5DE92CA1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98FFC39-0FB7-4012-A344-4F665BB157C8}" type="datetime1">
              <a:rPr lang="en-CA" smtClean="0"/>
              <a:t>20/03/2015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CA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3777C3F-7FB4-4042-B7B2-A8CA5DE92CA1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-315415"/>
            <a:ext cx="7772400" cy="3915866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/>
              <a:t/>
            </a:r>
            <a:br>
              <a:rPr lang="en-CA" dirty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/>
              <a:t/>
            </a:r>
            <a:br>
              <a:rPr lang="en-CA" dirty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/>
              <a:t/>
            </a:r>
            <a:br>
              <a:rPr lang="en-CA" dirty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/>
              <a:t/>
            </a:r>
            <a:br>
              <a:rPr lang="en-CA" dirty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sz="3600" dirty="0" smtClean="0"/>
              <a:t>.</a:t>
            </a:r>
            <a:r>
              <a:rPr lang="en-CA" sz="3600" dirty="0"/>
              <a:t/>
            </a:r>
            <a:br>
              <a:rPr lang="en-CA" sz="3600" dirty="0"/>
            </a:br>
            <a:r>
              <a:rPr lang="en-CA" sz="3600" dirty="0"/>
              <a:t/>
            </a:r>
            <a:br>
              <a:rPr lang="en-CA" sz="3600" dirty="0"/>
            </a:br>
            <a:r>
              <a:rPr lang="en-CA" sz="3600" dirty="0" smtClean="0"/>
              <a:t/>
            </a:r>
            <a:br>
              <a:rPr lang="en-CA" sz="3600" dirty="0" smtClean="0"/>
            </a:br>
            <a:r>
              <a:rPr lang="en-CA" sz="3600" dirty="0"/>
              <a:t/>
            </a:r>
            <a:br>
              <a:rPr lang="en-CA" sz="3600" dirty="0"/>
            </a:br>
            <a:r>
              <a:rPr lang="en-CA" sz="3600" dirty="0" smtClean="0"/>
              <a:t/>
            </a:r>
            <a:br>
              <a:rPr lang="en-CA" sz="3600" dirty="0" smtClean="0"/>
            </a:br>
            <a:r>
              <a:rPr lang="en-CA" sz="3600" dirty="0" smtClean="0"/>
              <a:t>How </a:t>
            </a:r>
            <a:r>
              <a:rPr lang="en-CA" sz="3600" dirty="0"/>
              <a:t>to get Your Community Involved in Your </a:t>
            </a:r>
            <a:r>
              <a:rPr lang="en-CA" sz="3600" dirty="0" smtClean="0"/>
              <a:t>Girls’ </a:t>
            </a:r>
            <a:r>
              <a:rPr lang="en-CA" sz="3600" dirty="0"/>
              <a:t>Program</a:t>
            </a:r>
            <a:r>
              <a:rPr lang="en-CA" dirty="0"/>
              <a:t/>
            </a:r>
            <a:br>
              <a:rPr lang="en-CA" dirty="0"/>
            </a:br>
            <a:r>
              <a:rPr lang="en-CA" dirty="0"/>
              <a:t/>
            </a:r>
            <a:br>
              <a:rPr lang="en-CA" dirty="0"/>
            </a:br>
            <a:r>
              <a:rPr lang="en-CA" dirty="0" smtClean="0"/>
              <a:t/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en-CA" dirty="0" smtClean="0"/>
          </a:p>
          <a:p>
            <a:r>
              <a:rPr lang="en-CA" dirty="0" smtClean="0"/>
              <a:t>Presented By: Zeeta Maharaj, </a:t>
            </a:r>
            <a:r>
              <a:rPr lang="en-CA" dirty="0" err="1" smtClean="0"/>
              <a:t>M.Ed</a:t>
            </a:r>
            <a:r>
              <a:rPr lang="en-CA" dirty="0" smtClean="0"/>
              <a:t> Project Coordinator</a:t>
            </a:r>
            <a:br>
              <a:rPr lang="en-CA" dirty="0" smtClean="0"/>
            </a:br>
            <a:r>
              <a:rPr lang="en-CA" dirty="0" smtClean="0"/>
              <a:t>Nadine Collins, Taking Hold Animator</a:t>
            </a:r>
            <a:br>
              <a:rPr lang="en-CA" dirty="0" smtClean="0"/>
            </a:br>
            <a:r>
              <a:rPr lang="en-CA" dirty="0" smtClean="0"/>
              <a:t>Tessa Star, Taking Hold Animator</a:t>
            </a:r>
            <a:endParaRPr lang="en-CA" dirty="0"/>
          </a:p>
          <a:p>
            <a:r>
              <a:rPr lang="en-CA" dirty="0" smtClean="0"/>
              <a:t>Date: Friday, March 20, 2015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1548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2400" dirty="0"/>
              <a:t>How to get Your Community Involved in Your </a:t>
            </a:r>
            <a:r>
              <a:rPr lang="en-CA" sz="2400" dirty="0" smtClean="0"/>
              <a:t>Girls’ </a:t>
            </a:r>
            <a:r>
              <a:rPr lang="en-CA" sz="2400" dirty="0"/>
              <a:t>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7239000" cy="4322880"/>
          </a:xfrm>
        </p:spPr>
        <p:txBody>
          <a:bodyPr/>
          <a:lstStyle/>
          <a:p>
            <a:r>
              <a:rPr lang="en-CA" b="1" dirty="0"/>
              <a:t>Strategically curate your advisory </a:t>
            </a:r>
            <a:r>
              <a:rPr lang="en-CA" b="1" dirty="0" smtClean="0"/>
              <a:t>board</a:t>
            </a:r>
          </a:p>
          <a:p>
            <a:r>
              <a:rPr lang="en-CA" b="1" dirty="0" smtClean="0"/>
              <a:t>Best way to learn what other community members in related field are doing</a:t>
            </a:r>
            <a:endParaRPr lang="en-CA" dirty="0"/>
          </a:p>
          <a:p>
            <a:pPr lvl="1"/>
            <a:r>
              <a:rPr lang="en-CA" dirty="0" smtClean="0"/>
              <a:t>Cross referencing and helping each other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CA" dirty="0" smtClean="0"/>
              <a:t>Models the sisterhood and healthy relationships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381328"/>
            <a:ext cx="3657600" cy="405218"/>
          </a:xfrm>
        </p:spPr>
        <p:txBody>
          <a:bodyPr/>
          <a:lstStyle/>
          <a:p>
            <a:r>
              <a:rPr lang="en-CA" dirty="0"/>
              <a:t>Zeeta Maharaj, </a:t>
            </a:r>
            <a:r>
              <a:rPr lang="en-CA" dirty="0" err="1"/>
              <a:t>M.Ed</a:t>
            </a:r>
            <a:r>
              <a:rPr lang="en-CA" dirty="0"/>
              <a:t> for BCRC Takin’ Hold</a:t>
            </a:r>
          </a:p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7C3F-7FB4-4042-B7B2-A8CA5DE92CA1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309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2400" dirty="0"/>
              <a:t>How to get Your Community Involved in Your </a:t>
            </a:r>
            <a:r>
              <a:rPr lang="en-CA" sz="2400" dirty="0" smtClean="0"/>
              <a:t>Girls’ </a:t>
            </a:r>
            <a:r>
              <a:rPr lang="en-CA" sz="2400" dirty="0"/>
              <a:t>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7239000" cy="4322880"/>
          </a:xfrm>
        </p:spPr>
        <p:txBody>
          <a:bodyPr/>
          <a:lstStyle/>
          <a:p>
            <a:r>
              <a:rPr lang="en-CA" dirty="0" smtClean="0"/>
              <a:t>Community Building</a:t>
            </a:r>
          </a:p>
          <a:p>
            <a:pPr lvl="1"/>
            <a:r>
              <a:rPr lang="en-CA" dirty="0" smtClean="0"/>
              <a:t>Network</a:t>
            </a:r>
          </a:p>
          <a:p>
            <a:pPr lvl="1"/>
            <a:r>
              <a:rPr lang="en-CA" dirty="0" smtClean="0"/>
              <a:t>Ask school’s about other resources</a:t>
            </a:r>
          </a:p>
          <a:p>
            <a:pPr lvl="1"/>
            <a:r>
              <a:rPr lang="en-CA" dirty="0" smtClean="0"/>
              <a:t>Read staff/community board</a:t>
            </a:r>
          </a:p>
          <a:p>
            <a:pPr lvl="1"/>
            <a:r>
              <a:rPr lang="en-CA" dirty="0" smtClean="0"/>
              <a:t>Humility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Zeeta Maharaj, </a:t>
            </a:r>
            <a:r>
              <a:rPr lang="en-CA" dirty="0" err="1"/>
              <a:t>M.Ed</a:t>
            </a:r>
            <a:r>
              <a:rPr lang="en-CA" dirty="0"/>
              <a:t> for BCRC Takin’ Hold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7C3F-7FB4-4042-B7B2-A8CA5DE92CA1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981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2400" dirty="0"/>
              <a:t>How to get Your Community Involved in Your </a:t>
            </a:r>
            <a:r>
              <a:rPr lang="en-CA" sz="2400" dirty="0" smtClean="0"/>
              <a:t>Girls’ </a:t>
            </a:r>
            <a:r>
              <a:rPr lang="en-CA" sz="2400" dirty="0"/>
              <a:t>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7239000" cy="4178864"/>
          </a:xfrm>
        </p:spPr>
        <p:txBody>
          <a:bodyPr/>
          <a:lstStyle/>
          <a:p>
            <a:r>
              <a:rPr lang="en-CA" dirty="0" smtClean="0"/>
              <a:t>Hurdles</a:t>
            </a:r>
          </a:p>
          <a:p>
            <a:r>
              <a:rPr lang="en-CA" dirty="0" smtClean="0"/>
              <a:t>Being from the BCRC doesn’t limit the involvement of the program to minority or Black youth only.</a:t>
            </a:r>
          </a:p>
          <a:p>
            <a:r>
              <a:rPr lang="en-CA" dirty="0" smtClean="0"/>
              <a:t>Having schools understand that was the first step in getting in.</a:t>
            </a: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381328"/>
            <a:ext cx="3657600" cy="405218"/>
          </a:xfrm>
        </p:spPr>
        <p:txBody>
          <a:bodyPr/>
          <a:lstStyle/>
          <a:p>
            <a:r>
              <a:rPr lang="en-CA" dirty="0"/>
              <a:t>Zeeta Maharaj, </a:t>
            </a:r>
            <a:r>
              <a:rPr lang="en-CA" dirty="0" err="1"/>
              <a:t>M.Ed</a:t>
            </a:r>
            <a:r>
              <a:rPr lang="en-CA" dirty="0"/>
              <a:t> for BCRC Takin’ Hold</a:t>
            </a:r>
          </a:p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7C3F-7FB4-4042-B7B2-A8CA5DE92CA1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307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2400" dirty="0"/>
              <a:t>How to get Your Community Involved in Your </a:t>
            </a:r>
            <a:r>
              <a:rPr lang="en-CA" sz="2400" dirty="0" smtClean="0"/>
              <a:t>Girls’ </a:t>
            </a:r>
            <a:r>
              <a:rPr lang="en-CA" sz="2400" dirty="0"/>
              <a:t>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988840"/>
            <a:ext cx="6652592" cy="4034848"/>
          </a:xfrm>
        </p:spPr>
        <p:txBody>
          <a:bodyPr/>
          <a:lstStyle/>
          <a:p>
            <a:r>
              <a:rPr lang="en-CA" dirty="0" smtClean="0"/>
              <a:t>Support</a:t>
            </a:r>
          </a:p>
          <a:p>
            <a:r>
              <a:rPr lang="en-CA" dirty="0" smtClean="0"/>
              <a:t>Volunteers</a:t>
            </a:r>
          </a:p>
          <a:p>
            <a:pPr lvl="1"/>
            <a:r>
              <a:rPr lang="en-CA" dirty="0" smtClean="0"/>
              <a:t>Tessa (Last year -now animator)</a:t>
            </a:r>
          </a:p>
          <a:p>
            <a:pPr lvl="1"/>
            <a:r>
              <a:rPr lang="en-CA" dirty="0" smtClean="0"/>
              <a:t>Amanda</a:t>
            </a:r>
          </a:p>
          <a:p>
            <a:pPr lvl="1"/>
            <a:r>
              <a:rPr lang="en-CA" dirty="0" smtClean="0"/>
              <a:t>community building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381328"/>
            <a:ext cx="3754760" cy="405218"/>
          </a:xfrm>
        </p:spPr>
        <p:txBody>
          <a:bodyPr/>
          <a:lstStyle/>
          <a:p>
            <a:r>
              <a:rPr lang="en-CA" dirty="0"/>
              <a:t>Zeeta Maharaj, </a:t>
            </a:r>
            <a:r>
              <a:rPr lang="en-CA" dirty="0" err="1"/>
              <a:t>M.Ed</a:t>
            </a:r>
            <a:r>
              <a:rPr lang="en-CA" dirty="0"/>
              <a:t> for BCRC </a:t>
            </a:r>
            <a:r>
              <a:rPr lang="en-CA" dirty="0" smtClean="0"/>
              <a:t>Taking </a:t>
            </a:r>
            <a:r>
              <a:rPr lang="en-CA" dirty="0"/>
              <a:t>Hold</a:t>
            </a:r>
          </a:p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7C3F-7FB4-4042-B7B2-A8CA5DE92CA1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648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2400" dirty="0"/>
              <a:t>How to get Your Community Involved in Your </a:t>
            </a:r>
            <a:r>
              <a:rPr lang="en-CA" sz="2400" dirty="0" smtClean="0"/>
              <a:t>Girls’ </a:t>
            </a:r>
            <a:r>
              <a:rPr lang="en-CA" sz="2400" dirty="0"/>
              <a:t>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 smtClean="0"/>
          </a:p>
          <a:p>
            <a:r>
              <a:rPr lang="en-CA" dirty="0" smtClean="0"/>
              <a:t>Art Work</a:t>
            </a:r>
          </a:p>
          <a:p>
            <a:pPr lvl="1"/>
            <a:r>
              <a:rPr lang="en-CA" dirty="0" smtClean="0"/>
              <a:t>Cathartic</a:t>
            </a:r>
          </a:p>
          <a:p>
            <a:pPr lvl="1"/>
            <a:r>
              <a:rPr lang="en-CA" dirty="0" smtClean="0"/>
              <a:t>Expressive</a:t>
            </a:r>
          </a:p>
          <a:p>
            <a:pPr lvl="1"/>
            <a:r>
              <a:rPr lang="en-CA" dirty="0" smtClean="0"/>
              <a:t>Unique</a:t>
            </a:r>
          </a:p>
          <a:p>
            <a:pPr lvl="1"/>
            <a:r>
              <a:rPr lang="en-CA" dirty="0" smtClean="0"/>
              <a:t>Fun</a:t>
            </a:r>
          </a:p>
          <a:p>
            <a:pPr lvl="1"/>
            <a:r>
              <a:rPr lang="en-CA" dirty="0" smtClean="0"/>
              <a:t>Animators get to play too (Human)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53336"/>
            <a:ext cx="3754760" cy="333210"/>
          </a:xfrm>
        </p:spPr>
        <p:txBody>
          <a:bodyPr/>
          <a:lstStyle/>
          <a:p>
            <a:r>
              <a:rPr lang="en-CA" dirty="0"/>
              <a:t>Zeeta Maharaj, </a:t>
            </a:r>
            <a:r>
              <a:rPr lang="en-CA" dirty="0" err="1"/>
              <a:t>M.Ed</a:t>
            </a:r>
            <a:r>
              <a:rPr lang="en-CA" dirty="0"/>
              <a:t> for BCRC </a:t>
            </a:r>
            <a:r>
              <a:rPr lang="en-CA" dirty="0" smtClean="0"/>
              <a:t>Taking </a:t>
            </a:r>
            <a:r>
              <a:rPr lang="en-CA" dirty="0"/>
              <a:t>Hold</a:t>
            </a:r>
          </a:p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7C3F-7FB4-4042-B7B2-A8CA5DE92CA1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384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2400" dirty="0"/>
              <a:t>How to get Your Community Involved in Your </a:t>
            </a:r>
            <a:r>
              <a:rPr lang="en-CA" sz="2400" dirty="0" smtClean="0"/>
              <a:t>Girls’ </a:t>
            </a:r>
            <a:r>
              <a:rPr lang="en-CA" sz="2400" dirty="0"/>
              <a:t>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Thank You </a:t>
            </a:r>
          </a:p>
          <a:p>
            <a:r>
              <a:rPr lang="en-CA" dirty="0" smtClean="0"/>
              <a:t>Closing Remarks</a:t>
            </a:r>
          </a:p>
          <a:p>
            <a:pPr lvl="1"/>
            <a:r>
              <a:rPr lang="en-CA" dirty="0" smtClean="0"/>
              <a:t>Tessa and Nadine</a:t>
            </a:r>
          </a:p>
          <a:p>
            <a:pPr lvl="1"/>
            <a:r>
              <a:rPr lang="en-CA" dirty="0" smtClean="0"/>
              <a:t>Community Partners </a:t>
            </a:r>
          </a:p>
          <a:p>
            <a:pPr lvl="1"/>
            <a:r>
              <a:rPr lang="en-CA" dirty="0" smtClean="0"/>
              <a:t>GAF initiatives and resources</a:t>
            </a:r>
          </a:p>
          <a:p>
            <a:pPr lvl="1"/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381328"/>
            <a:ext cx="3898776" cy="405218"/>
          </a:xfrm>
        </p:spPr>
        <p:txBody>
          <a:bodyPr/>
          <a:lstStyle/>
          <a:p>
            <a:r>
              <a:rPr lang="en-CA" dirty="0"/>
              <a:t>Zeeta Maharaj, </a:t>
            </a:r>
            <a:r>
              <a:rPr lang="en-CA" dirty="0" err="1"/>
              <a:t>M.Ed</a:t>
            </a:r>
            <a:r>
              <a:rPr lang="en-CA" dirty="0"/>
              <a:t> for BCRC </a:t>
            </a:r>
            <a:r>
              <a:rPr lang="en-CA" dirty="0" smtClean="0"/>
              <a:t>Taking </a:t>
            </a:r>
            <a:r>
              <a:rPr lang="en-CA" dirty="0"/>
              <a:t>Hold</a:t>
            </a:r>
          </a:p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7C3F-7FB4-4042-B7B2-A8CA5DE92CA1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60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2400" dirty="0" smtClean="0"/>
              <a:t>How to get Your Community Involved in Your Girls’ Program</a:t>
            </a:r>
            <a:endParaRPr lang="en-C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7239000" cy="4538904"/>
          </a:xfrm>
        </p:spPr>
        <p:txBody>
          <a:bodyPr/>
          <a:lstStyle/>
          <a:p>
            <a:r>
              <a:rPr lang="en-CA" dirty="0" smtClean="0"/>
              <a:t>Introduction</a:t>
            </a:r>
          </a:p>
          <a:p>
            <a:r>
              <a:rPr lang="en-CA" dirty="0"/>
              <a:t>A Little About </a:t>
            </a:r>
            <a:r>
              <a:rPr lang="en-CA" dirty="0" smtClean="0"/>
              <a:t>Myself</a:t>
            </a:r>
            <a:endParaRPr lang="en-CA" dirty="0"/>
          </a:p>
          <a:p>
            <a:r>
              <a:rPr lang="en-CA" dirty="0"/>
              <a:t>About the </a:t>
            </a:r>
            <a:r>
              <a:rPr lang="en-CA" dirty="0" smtClean="0"/>
              <a:t>Black Community Resource Center</a:t>
            </a:r>
            <a:endParaRPr lang="en-CA" dirty="0"/>
          </a:p>
          <a:p>
            <a:pPr marL="0" indent="0">
              <a:buNone/>
            </a:pPr>
            <a:endParaRPr lang="en-CA" smtClean="0"/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Zeeta Maharaj, </a:t>
            </a:r>
            <a:r>
              <a:rPr lang="en-CA" dirty="0" err="1" smtClean="0"/>
              <a:t>M.Ed</a:t>
            </a:r>
            <a:r>
              <a:rPr lang="en-CA" dirty="0" smtClean="0"/>
              <a:t> for BCRC </a:t>
            </a:r>
            <a:r>
              <a:rPr lang="en-CA" dirty="0" smtClean="0"/>
              <a:t>Taking Hold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7C3F-7FB4-4042-B7B2-A8CA5DE92CA1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22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020728"/>
          </a:xfrm>
        </p:spPr>
        <p:txBody>
          <a:bodyPr>
            <a:normAutofit/>
          </a:bodyPr>
          <a:lstStyle/>
          <a:p>
            <a:pPr algn="ctr"/>
            <a:r>
              <a:rPr lang="en-CA" sz="2400" dirty="0" smtClean="0"/>
              <a:t>How to get Your Community Involved in Your Girls’ Program</a:t>
            </a:r>
            <a:endParaRPr lang="en-C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/>
              <a:t>About the </a:t>
            </a:r>
            <a:r>
              <a:rPr lang="en-CA" dirty="0" smtClean="0"/>
              <a:t>Taking </a:t>
            </a:r>
            <a:r>
              <a:rPr lang="en-CA" dirty="0"/>
              <a:t>Hold </a:t>
            </a:r>
            <a:r>
              <a:rPr lang="en-CA" dirty="0" smtClean="0"/>
              <a:t>Project</a:t>
            </a:r>
          </a:p>
          <a:p>
            <a:pPr lvl="1"/>
            <a:r>
              <a:rPr lang="en-CA" dirty="0" smtClean="0"/>
              <a:t>Group Dynamics</a:t>
            </a:r>
          </a:p>
          <a:p>
            <a:pPr lvl="1"/>
            <a:r>
              <a:rPr lang="en-CA" dirty="0" smtClean="0"/>
              <a:t>Importance to have cohesive group</a:t>
            </a:r>
          </a:p>
          <a:p>
            <a:pPr lvl="1"/>
            <a:r>
              <a:rPr lang="en-CA" dirty="0" smtClean="0"/>
              <a:t>Vetting</a:t>
            </a:r>
            <a:endParaRPr lang="en-CA" dirty="0"/>
          </a:p>
          <a:p>
            <a:r>
              <a:rPr lang="en-CA" dirty="0" smtClean="0"/>
              <a:t>History – </a:t>
            </a:r>
            <a:r>
              <a:rPr lang="en-CA" dirty="0" err="1" smtClean="0"/>
              <a:t>Expressin</a:t>
            </a:r>
            <a:r>
              <a:rPr lang="en-CA" dirty="0" smtClean="0"/>
              <a:t>’ Life</a:t>
            </a:r>
            <a:endParaRPr lang="en-CA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/>
              <a:t>LaSalle Community Comprehensive High School (LBPSB)</a:t>
            </a:r>
          </a:p>
          <a:p>
            <a:r>
              <a:rPr lang="en-CA" dirty="0" err="1"/>
              <a:t>Beurling</a:t>
            </a:r>
            <a:r>
              <a:rPr lang="en-CA" dirty="0"/>
              <a:t> Academy (LBPSB)</a:t>
            </a:r>
          </a:p>
          <a:p>
            <a:r>
              <a:rPr lang="en-CA" dirty="0"/>
              <a:t>Marymount (EMSB)</a:t>
            </a:r>
          </a:p>
          <a:p>
            <a:r>
              <a:rPr lang="en-CA" dirty="0"/>
              <a:t>Westmount (EMSB)</a:t>
            </a:r>
          </a:p>
          <a:p>
            <a:r>
              <a:rPr lang="en-CA" dirty="0"/>
              <a:t>John F. Kennedy (EMSB)</a:t>
            </a:r>
          </a:p>
          <a:p>
            <a:r>
              <a:rPr lang="en-CA" dirty="0"/>
              <a:t>John Paul I (EMSB)</a:t>
            </a:r>
          </a:p>
          <a:p>
            <a:r>
              <a:rPr lang="en-CA" dirty="0"/>
              <a:t>Rosemount </a:t>
            </a:r>
            <a:r>
              <a:rPr lang="en-CA" dirty="0" smtClean="0"/>
              <a:t>(EMSB</a:t>
            </a:r>
            <a:r>
              <a:rPr lang="en-CA" dirty="0"/>
              <a:t>)</a:t>
            </a:r>
          </a:p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381328"/>
            <a:ext cx="3682752" cy="405218"/>
          </a:xfrm>
        </p:spPr>
        <p:txBody>
          <a:bodyPr/>
          <a:lstStyle/>
          <a:p>
            <a:r>
              <a:rPr lang="en-CA" dirty="0" smtClean="0"/>
              <a:t>Zeeta Maharaj, </a:t>
            </a:r>
            <a:r>
              <a:rPr lang="en-CA" dirty="0" err="1" smtClean="0"/>
              <a:t>M.Ed</a:t>
            </a:r>
            <a:r>
              <a:rPr lang="en-CA" dirty="0" smtClean="0"/>
              <a:t> for BCRC </a:t>
            </a:r>
            <a:r>
              <a:rPr lang="en-CA" dirty="0" smtClean="0"/>
              <a:t>Taking Hold</a:t>
            </a:r>
            <a:endParaRPr lang="en-CA" dirty="0" smtClean="0"/>
          </a:p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7C3F-7FB4-4042-B7B2-A8CA5DE92CA1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635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2400" dirty="0" smtClean="0"/>
              <a:t>How to get Your Community Involved in Your Girls’ Program</a:t>
            </a:r>
            <a:endParaRPr lang="en-C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7239000" cy="4466896"/>
          </a:xfrm>
        </p:spPr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C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Criteria</a:t>
            </a:r>
          </a:p>
          <a:p>
            <a:r>
              <a:rPr lang="en-CA" dirty="0" smtClean="0"/>
              <a:t>How Participants Were Identified</a:t>
            </a:r>
          </a:p>
          <a:p>
            <a:pPr marL="800100" lvl="1" indent="-342900"/>
            <a:r>
              <a:rPr lang="en-CA" dirty="0" smtClean="0"/>
              <a:t>Input from school </a:t>
            </a:r>
          </a:p>
          <a:p>
            <a:pPr marL="800100" lvl="1" indent="-342900"/>
            <a:r>
              <a:rPr lang="en-CA" dirty="0" smtClean="0"/>
              <a:t>Best resources – Guidance Counselors, FSST, </a:t>
            </a:r>
          </a:p>
          <a:p>
            <a:pPr marL="800100" lvl="1" indent="-342900"/>
            <a:r>
              <a:rPr lang="en-CA" dirty="0" smtClean="0"/>
              <a:t>Teacher recommendations</a:t>
            </a:r>
          </a:p>
          <a:p>
            <a:pPr marL="457200" lvl="1" indent="0">
              <a:buNone/>
            </a:pPr>
            <a:endParaRPr lang="en-CA" dirty="0" smtClean="0"/>
          </a:p>
          <a:p>
            <a:pPr marL="457200" lvl="1" indent="0">
              <a:buNone/>
            </a:pPr>
            <a:endParaRPr lang="en-CA" dirty="0" smtClean="0"/>
          </a:p>
          <a:p>
            <a:pPr marL="457200" lvl="1" indent="0">
              <a:buNone/>
            </a:pPr>
            <a:endParaRPr lang="en-CA" dirty="0"/>
          </a:p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Zeeta Maharaj, </a:t>
            </a:r>
            <a:r>
              <a:rPr lang="en-CA" dirty="0" err="1" smtClean="0"/>
              <a:t>M.Ed</a:t>
            </a:r>
            <a:r>
              <a:rPr lang="en-CA" dirty="0" smtClean="0"/>
              <a:t> for BCRC </a:t>
            </a:r>
            <a:r>
              <a:rPr lang="en-CA" dirty="0" smtClean="0"/>
              <a:t>Taking </a:t>
            </a:r>
            <a:r>
              <a:rPr lang="en-CA" dirty="0" smtClean="0"/>
              <a:t>Hold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7C3F-7FB4-4042-B7B2-A8CA5DE92CA1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309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2400" dirty="0" smtClean="0"/>
              <a:t>How to get Your Community Involved in Your Girl's Program</a:t>
            </a:r>
            <a:endParaRPr lang="en-C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Honest Approach</a:t>
            </a:r>
          </a:p>
          <a:p>
            <a:pPr lvl="1"/>
            <a:r>
              <a:rPr lang="en-CA" dirty="0" smtClean="0"/>
              <a:t>Students may be resistant </a:t>
            </a:r>
          </a:p>
          <a:p>
            <a:pPr lvl="1"/>
            <a:r>
              <a:rPr lang="en-CA" dirty="0" smtClean="0"/>
              <a:t>Honing and developing leaders</a:t>
            </a:r>
          </a:p>
          <a:p>
            <a:pPr marL="292608" lvl="1" indent="0">
              <a:buNone/>
            </a:pPr>
            <a:endParaRPr lang="en-CA" dirty="0" smtClean="0"/>
          </a:p>
          <a:p>
            <a:r>
              <a:rPr lang="en-CA" dirty="0" smtClean="0"/>
              <a:t>Using skill set resulting in positive outcomes</a:t>
            </a:r>
          </a:p>
          <a:p>
            <a:pPr marL="0" indent="0">
              <a:buNone/>
            </a:pPr>
            <a:endParaRPr lang="en-CA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 smtClean="0"/>
              <a:t>Zeeta Maharaj, </a:t>
            </a:r>
            <a:r>
              <a:rPr lang="en-CA" dirty="0" err="1" smtClean="0"/>
              <a:t>M.Ed</a:t>
            </a:r>
            <a:r>
              <a:rPr lang="en-CA" dirty="0" smtClean="0"/>
              <a:t> for BCRC </a:t>
            </a:r>
            <a:r>
              <a:rPr lang="en-CA" dirty="0" smtClean="0"/>
              <a:t>Taking Hold</a:t>
            </a:r>
            <a:endParaRPr lang="en-CA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7C3F-7FB4-4042-B7B2-A8CA5DE92CA1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36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2800" dirty="0"/>
              <a:t>How to get Your Community Involved in Your </a:t>
            </a:r>
            <a:r>
              <a:rPr lang="en-CA" sz="2800" dirty="0" smtClean="0"/>
              <a:t>Girls’ </a:t>
            </a:r>
            <a:r>
              <a:rPr lang="en-CA" sz="2800" dirty="0"/>
              <a:t>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7239000" cy="4250872"/>
          </a:xfrm>
        </p:spPr>
        <p:txBody>
          <a:bodyPr/>
          <a:lstStyle/>
          <a:p>
            <a:r>
              <a:rPr lang="en-CA" dirty="0" smtClean="0"/>
              <a:t>Sisterhood</a:t>
            </a:r>
          </a:p>
          <a:p>
            <a:pPr lvl="1"/>
            <a:r>
              <a:rPr lang="en-CA" dirty="0" smtClean="0"/>
              <a:t>Modeling</a:t>
            </a:r>
          </a:p>
          <a:p>
            <a:pPr lvl="1"/>
            <a:r>
              <a:rPr lang="en-CA" dirty="0" smtClean="0"/>
              <a:t>Community outreach</a:t>
            </a:r>
            <a:endParaRPr lang="en-CA" dirty="0"/>
          </a:p>
          <a:p>
            <a:r>
              <a:rPr lang="en-CA" dirty="0"/>
              <a:t>Using Guest Speakers</a:t>
            </a:r>
          </a:p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381328"/>
            <a:ext cx="3657600" cy="405218"/>
          </a:xfrm>
        </p:spPr>
        <p:txBody>
          <a:bodyPr/>
          <a:lstStyle/>
          <a:p>
            <a:r>
              <a:rPr lang="en-CA" dirty="0"/>
              <a:t>Zeeta Maharaj, </a:t>
            </a:r>
            <a:r>
              <a:rPr lang="en-CA" dirty="0" err="1"/>
              <a:t>M.Ed</a:t>
            </a:r>
            <a:r>
              <a:rPr lang="en-CA" dirty="0"/>
              <a:t> for BCRC </a:t>
            </a:r>
            <a:r>
              <a:rPr lang="en-CA" dirty="0" smtClean="0"/>
              <a:t>Taking Hold</a:t>
            </a:r>
            <a:endParaRPr lang="en-CA" dirty="0"/>
          </a:p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7C3F-7FB4-4042-B7B2-A8CA5DE92CA1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884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2800" dirty="0"/>
              <a:t>How to get Your Community Involved in Your </a:t>
            </a:r>
            <a:r>
              <a:rPr lang="en-CA" sz="2800" dirty="0" smtClean="0"/>
              <a:t>Girls’ </a:t>
            </a:r>
            <a:r>
              <a:rPr lang="en-CA" sz="2800" dirty="0"/>
              <a:t>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2060848"/>
            <a:ext cx="7012632" cy="4394888"/>
          </a:xfrm>
        </p:spPr>
        <p:txBody>
          <a:bodyPr/>
          <a:lstStyle/>
          <a:p>
            <a:r>
              <a:rPr lang="en-CA" dirty="0"/>
              <a:t>School Board Acceptance</a:t>
            </a:r>
          </a:p>
          <a:p>
            <a:pPr lvl="1"/>
            <a:r>
              <a:rPr lang="en-CA" dirty="0" smtClean="0"/>
              <a:t>Be tenacious</a:t>
            </a:r>
          </a:p>
          <a:p>
            <a:pPr lvl="1"/>
            <a:r>
              <a:rPr lang="en-CA" dirty="0" smtClean="0"/>
              <a:t>Ask for meetings</a:t>
            </a:r>
          </a:p>
          <a:p>
            <a:pPr lvl="1"/>
            <a:r>
              <a:rPr lang="en-CA" dirty="0" smtClean="0"/>
              <a:t>Timing is key (Beginning of school year)</a:t>
            </a:r>
          </a:p>
          <a:p>
            <a:pPr lvl="1"/>
            <a:r>
              <a:rPr lang="en-CA" dirty="0" smtClean="0"/>
              <a:t>Staff meetings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381328"/>
            <a:ext cx="3657600" cy="405218"/>
          </a:xfrm>
        </p:spPr>
        <p:txBody>
          <a:bodyPr/>
          <a:lstStyle/>
          <a:p>
            <a:r>
              <a:rPr lang="en-CA" dirty="0"/>
              <a:t>Zeeta Maharaj, </a:t>
            </a:r>
            <a:r>
              <a:rPr lang="en-CA" dirty="0" err="1"/>
              <a:t>M.Ed</a:t>
            </a:r>
            <a:r>
              <a:rPr lang="en-CA" dirty="0"/>
              <a:t> for BCRC Takin’ Hold</a:t>
            </a:r>
          </a:p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7C3F-7FB4-4042-B7B2-A8CA5DE92CA1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700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2400" dirty="0"/>
              <a:t>How to get Your Community Involved in Your </a:t>
            </a:r>
            <a:r>
              <a:rPr lang="en-CA" sz="2400" dirty="0" smtClean="0"/>
              <a:t>Girls’ Program</a:t>
            </a:r>
            <a:endParaRPr lang="en-C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7239000" cy="4680520"/>
          </a:xfrm>
        </p:spPr>
        <p:txBody>
          <a:bodyPr/>
          <a:lstStyle/>
          <a:p>
            <a:r>
              <a:rPr lang="en-CA" dirty="0" smtClean="0"/>
              <a:t>Program Highlights</a:t>
            </a:r>
            <a:endParaRPr lang="en-CA" dirty="0"/>
          </a:p>
          <a:p>
            <a:r>
              <a:rPr lang="en-CA" dirty="0" smtClean="0"/>
              <a:t>Acceptance into the LBPSB</a:t>
            </a:r>
          </a:p>
          <a:p>
            <a:pPr lvl="1"/>
            <a:r>
              <a:rPr lang="en-CA" dirty="0" smtClean="0"/>
              <a:t>Long seated relationship with EMSB was allowed access to two LBPSB schools.  </a:t>
            </a:r>
          </a:p>
          <a:p>
            <a:pPr lvl="1"/>
            <a:r>
              <a:rPr lang="en-CA" dirty="0" smtClean="0"/>
              <a:t>Relationship building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Weekly Sessions</a:t>
            </a:r>
          </a:p>
          <a:p>
            <a:pPr lvl="1"/>
            <a:r>
              <a:rPr lang="en-CA" dirty="0" smtClean="0"/>
              <a:t>7 sessions in 4 days </a:t>
            </a:r>
          </a:p>
          <a:p>
            <a:pPr lvl="1"/>
            <a:r>
              <a:rPr lang="en-CA" dirty="0" smtClean="0"/>
              <a:t>Indicates level of commitment</a:t>
            </a:r>
          </a:p>
          <a:p>
            <a:pPr marL="292608" lvl="1" indent="0">
              <a:buNone/>
            </a:pP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53336"/>
            <a:ext cx="3657600" cy="333210"/>
          </a:xfrm>
        </p:spPr>
        <p:txBody>
          <a:bodyPr/>
          <a:lstStyle/>
          <a:p>
            <a:r>
              <a:rPr lang="en-CA" dirty="0"/>
              <a:t>Zeeta Maharaj, </a:t>
            </a:r>
            <a:r>
              <a:rPr lang="en-CA" dirty="0" err="1"/>
              <a:t>M.Ed</a:t>
            </a:r>
            <a:r>
              <a:rPr lang="en-CA" dirty="0"/>
              <a:t> for BCRC </a:t>
            </a:r>
            <a:r>
              <a:rPr lang="en-CA" dirty="0" smtClean="0"/>
              <a:t>Taking </a:t>
            </a:r>
            <a:r>
              <a:rPr lang="en-CA" dirty="0"/>
              <a:t>Hold</a:t>
            </a:r>
          </a:p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7C3F-7FB4-4042-B7B2-A8CA5DE92CA1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219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2400" dirty="0"/>
              <a:t>How to get Your Community Involved in Your </a:t>
            </a:r>
            <a:r>
              <a:rPr lang="en-CA" sz="2400" dirty="0" smtClean="0"/>
              <a:t>Girls’ </a:t>
            </a:r>
            <a:r>
              <a:rPr lang="en-CA" sz="2400" dirty="0"/>
              <a:t>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Tessa</a:t>
            </a:r>
          </a:p>
          <a:p>
            <a:pPr marL="0" indent="0">
              <a:buNone/>
            </a:pPr>
            <a:endParaRPr lang="en-CA" dirty="0"/>
          </a:p>
          <a:p>
            <a:r>
              <a:rPr lang="en-CA" dirty="0" smtClean="0"/>
              <a:t>Nadine</a:t>
            </a:r>
          </a:p>
          <a:p>
            <a:pPr lvl="1"/>
            <a:endParaRPr lang="en-CA" dirty="0"/>
          </a:p>
          <a:p>
            <a:pPr lvl="1"/>
            <a:r>
              <a:rPr lang="en-CA" dirty="0" smtClean="0"/>
              <a:t>Winning the GAF Grant </a:t>
            </a:r>
          </a:p>
          <a:p>
            <a:pPr lvl="1"/>
            <a:r>
              <a:rPr lang="en-CA" dirty="0" smtClean="0"/>
              <a:t>How did it go yesterda</a:t>
            </a:r>
            <a:r>
              <a:rPr lang="en-CA" dirty="0"/>
              <a:t>y</a:t>
            </a:r>
            <a:endParaRPr lang="en-CA" dirty="0" smtClean="0"/>
          </a:p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381328"/>
            <a:ext cx="3754760" cy="405218"/>
          </a:xfrm>
        </p:spPr>
        <p:txBody>
          <a:bodyPr/>
          <a:lstStyle/>
          <a:p>
            <a:r>
              <a:rPr lang="en-CA" dirty="0"/>
              <a:t>Zeeta Maharaj, </a:t>
            </a:r>
            <a:r>
              <a:rPr lang="en-CA" dirty="0" err="1"/>
              <a:t>M.Ed</a:t>
            </a:r>
            <a:r>
              <a:rPr lang="en-CA" dirty="0"/>
              <a:t> for BCRC </a:t>
            </a:r>
            <a:r>
              <a:rPr lang="en-CA" dirty="0" smtClean="0"/>
              <a:t>Taking </a:t>
            </a:r>
            <a:r>
              <a:rPr lang="en-CA" dirty="0"/>
              <a:t>Hold</a:t>
            </a:r>
          </a:p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7C3F-7FB4-4042-B7B2-A8CA5DE92CA1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634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1798</TotalTime>
  <Words>578</Words>
  <Application>Microsoft Office PowerPoint</Application>
  <PresentationFormat>On-screen Show (4:3)</PresentationFormat>
  <Paragraphs>127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Opulent</vt:lpstr>
      <vt:lpstr>         .     How to get Your Community Involved in Your Girls’ Program   </vt:lpstr>
      <vt:lpstr>How to get Your Community Involved in Your Girls’ Program</vt:lpstr>
      <vt:lpstr>How to get Your Community Involved in Your Girls’ Program</vt:lpstr>
      <vt:lpstr>How to get Your Community Involved in Your Girls’ Program</vt:lpstr>
      <vt:lpstr>How to get Your Community Involved in Your Girl's Program</vt:lpstr>
      <vt:lpstr>How to get Your Community Involved in Your Girls’ Program</vt:lpstr>
      <vt:lpstr>How to get Your Community Involved in Your Girls’ Program</vt:lpstr>
      <vt:lpstr>How to get Your Community Involved in Your Girls’ Program</vt:lpstr>
      <vt:lpstr>How to get Your Community Involved in Your Girls’ Program</vt:lpstr>
      <vt:lpstr>How to get Your Community Involved in Your Girls’ Program</vt:lpstr>
      <vt:lpstr>How to get Your Community Involved in Your Girls’ Program</vt:lpstr>
      <vt:lpstr>How to get Your Community Involved in Your Girls’ Program</vt:lpstr>
      <vt:lpstr>How to get Your Community Involved in Your Girls’ Program</vt:lpstr>
      <vt:lpstr>How to get Your Community Involved in Your Girls’ Program</vt:lpstr>
      <vt:lpstr>How to get Your Community Involved in Your Girls’ Program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get Your Community Involved in Your Girl's Program.</dc:title>
  <dc:creator>User</dc:creator>
  <cp:lastModifiedBy>User</cp:lastModifiedBy>
  <cp:revision>18</cp:revision>
  <cp:lastPrinted>2015-03-19T20:35:29Z</cp:lastPrinted>
  <dcterms:created xsi:type="dcterms:W3CDTF">2015-03-19T14:01:15Z</dcterms:created>
  <dcterms:modified xsi:type="dcterms:W3CDTF">2015-03-20T20:02:05Z</dcterms:modified>
</cp:coreProperties>
</file>